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267E5B16-37A2-304D-86D2-7608168A4917}">
          <p14:sldIdLst>
            <p14:sldId id="256"/>
            <p14:sldId id="258"/>
            <p14:sldId id="260"/>
            <p14:sldId id="259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C7"/>
    <a:srgbClr val="3AB3FF"/>
    <a:srgbClr val="5FF5FF"/>
    <a:srgbClr val="005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94653"/>
  </p:normalViewPr>
  <p:slideViewPr>
    <p:cSldViewPr snapToGrid="0" snapToObjects="1">
      <p:cViewPr varScale="1">
        <p:scale>
          <a:sx n="113" d="100"/>
          <a:sy n="113" d="100"/>
        </p:scale>
        <p:origin x="768" y="18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0C3B-5A87-2343-9E6A-70FE0626FCE1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A7FB3-9F48-E440-B400-FED55CECD8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4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A7FB3-9F48-E440-B400-FED55CECD85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14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A7FB3-9F48-E440-B400-FED55CECD85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464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A7FB3-9F48-E440-B400-FED55CECD85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58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A7FB3-9F48-E440-B400-FED55CECD85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286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A7FB3-9F48-E440-B400-FED55CECD85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46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7D08E-8E05-FF41-9341-9C58D4C84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4D4166-166E-214E-8A97-22E3D42B1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898A8D-A85F-C54F-B219-4E044A9D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D6BC3C-815B-AA46-95E1-AE0BECB8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1617A2-1620-DD40-9D64-7A63BD73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399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5E0C9-8C53-634E-8B85-4167823A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6A5A9B-3AA6-774D-AFD1-5EBDFB581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C9485F-D702-834E-B672-62F48B7E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891B1C-CF8D-194A-9AE6-2CBC321D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B60268-5CB8-7F4A-B024-AA474873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64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F36AEBC-C791-3445-AC18-EF913FD96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7B1722-D2BF-DF4A-B056-25D3ECBDE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8BA4BA-4B31-0A48-BA1A-9F3273DC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FFEF96-5CC7-D749-8BAE-29B4CA6E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A1D2C9-F5B3-3243-BCA2-FC4CDFD3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54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75606-FF9A-CB43-B483-931248BF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BD55CE-DBFB-DC4F-8156-3BAC2FF8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0AF2BA-7760-0C4B-B88D-151BA13E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88345D-F47A-1E44-B674-38FD6376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298566-3E4C-1645-936A-C8D945BE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56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F00D9-F2B8-C543-889C-BA4294C4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7AAAFC-B070-ED4B-8453-AC5178872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B42816-B8D2-1748-BB1F-61E256BF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1BE270-DF1A-E94C-BEEF-B618F06F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720FF-506D-CF4E-A0EA-C1F4264C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47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59FEB-4936-C442-B86B-F05A2069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F9D498-6590-AC47-ACAF-450CC6983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8F447E-00FA-3942-874E-7BA76A722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B50067-5620-E743-A5D3-E4DD979C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4C45C6-2927-FC48-B90E-EEF55609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D76ED4-AF17-0549-91BF-BBD6EC82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BE872-713F-2549-B489-F8216187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05D4FA-A8C5-D844-B85F-B0CFEDACF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BC6406-C6CE-BB47-845C-770BC10B1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458112-13BB-6847-B395-7EAE8E631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75BED28-F3AA-2649-8DCC-38061AD59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2FFBDD2-E26B-5A4C-B6FC-89B2D57A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7E16ED8-B4A1-9D4C-9352-F473B407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A876434-7A2E-5B49-84CE-55634BDF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90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441B9-4AFD-144B-93D5-0FB5BD84F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7172C17-21F1-254F-98CB-1F1A90E9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C39125-B728-1547-8836-BFC4435E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3F450C-0404-5247-829E-A6238E32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36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2B72FB-4C0E-E44E-B396-E42EF9F0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0712B1D-AB27-1543-846B-71D08897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772CA9-D16E-1B41-9FA7-37CCD2B1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61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7D430-BA2F-DC47-8E08-D6E64621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E5CA27-C28F-8643-8138-D4610DB7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414D05-7EAD-0C45-BFCF-81C2580D3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53F026-CDFA-B845-A800-E6324E7D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A7FF35-66FD-0045-9807-2FC4AF2C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FB8156-5107-064F-931B-1D20AE10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1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0AE4FE-622C-F04D-A4F7-9AA5C004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B751E0-BEC2-0D40-BE5B-7C23854A4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A37494-C218-B742-8D5F-51F63F2AE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72EEEA-EA8F-904D-812A-1BF8D06D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B9CD64-ABB8-BC4F-8AD8-8F31401F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D513B5-EF0A-8D46-9B63-86C3F9BE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20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EFA995-065F-ED4D-8B90-2A5FADDC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24458B-9EB0-7949-9FC2-68219AB01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2B1A7-6E90-9241-B08F-C7DE56CE8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0722-D06F-7040-B69A-CB7300EF4D5C}" type="datetimeFigureOut">
              <a:rPr lang="nl-NL" smtClean="0"/>
              <a:t>20-01-2024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E42C7C-7292-E74E-A52F-A4462C983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3C2524-4445-B449-92BC-DC224F296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C01F7-D6BD-214F-A289-684AF44A6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77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D0016B8-FF9C-1042-8E4C-B05077EA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" y="-11877"/>
            <a:ext cx="12192000" cy="694452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7FD06F0-AE7D-5B42-9DBA-15B646249917}"/>
              </a:ext>
            </a:extLst>
          </p:cNvPr>
          <p:cNvSpPr/>
          <p:nvPr/>
        </p:nvSpPr>
        <p:spPr>
          <a:xfrm>
            <a:off x="-14289" y="-11877"/>
            <a:ext cx="12235317" cy="6944522"/>
          </a:xfrm>
          <a:prstGeom prst="rect">
            <a:avLst/>
          </a:prstGeom>
          <a:gradFill>
            <a:gsLst>
              <a:gs pos="0">
                <a:srgbClr val="005D9F">
                  <a:alpha val="85000"/>
                </a:srgbClr>
              </a:gs>
              <a:gs pos="100000">
                <a:srgbClr val="0075C7">
                  <a:alpha val="8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74E39E-F1F3-0144-AE33-9E384E182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9028" y="5493889"/>
            <a:ext cx="12250056" cy="917986"/>
          </a:xfrm>
        </p:spPr>
        <p:txBody>
          <a:bodyPr/>
          <a:lstStyle/>
          <a:p>
            <a:r>
              <a:rPr lang="nl-N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PRESENTATIE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543F28B6-9CE9-BC43-8981-A4AF49391242}"/>
              </a:ext>
            </a:extLst>
          </p:cNvPr>
          <p:cNvSpPr txBox="1">
            <a:spLocks/>
          </p:cNvSpPr>
          <p:nvPr/>
        </p:nvSpPr>
        <p:spPr>
          <a:xfrm>
            <a:off x="-29028" y="4858300"/>
            <a:ext cx="12250056" cy="617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ELBURGER SC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7697EF5-7031-EB41-A442-22E21B657F2B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991A727E-F644-5840-9763-B4381BE44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1" y="5977925"/>
            <a:ext cx="638628" cy="7663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7BEFE1B-C972-5A46-B2E0-57B776675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841" y="552644"/>
            <a:ext cx="3182318" cy="3818780"/>
          </a:xfrm>
          <a:prstGeom prst="rect">
            <a:avLst/>
          </a:prstGeom>
          <a:effectLst>
            <a:outerShdw blurRad="1168400" sx="87000" sy="87000" algn="ctr" rotWithShape="0">
              <a:srgbClr val="000000">
                <a:alpha val="7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95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691717-4A04-4FE4-4931-8122825F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68" y="-11878"/>
            <a:ext cx="10413188" cy="6936471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F304117C-0CF9-B74B-8FBE-916D75C37894}"/>
              </a:ext>
            </a:extLst>
          </p:cNvPr>
          <p:cNvSpPr/>
          <p:nvPr/>
        </p:nvSpPr>
        <p:spPr>
          <a:xfrm>
            <a:off x="-14289" y="-11877"/>
            <a:ext cx="8662343" cy="6944522"/>
          </a:xfrm>
          <a:prstGeom prst="rect">
            <a:avLst/>
          </a:prstGeom>
          <a:gradFill>
            <a:gsLst>
              <a:gs pos="0">
                <a:srgbClr val="005D9F"/>
              </a:gs>
              <a:gs pos="99000">
                <a:srgbClr val="0075C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AD7F953-7BAA-1C4B-BE50-B207BDE21CD2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7697EF5-7031-EB41-A442-22E21B657F2B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5673EC0-FA3D-904D-944A-ACD24711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1" y="5977925"/>
            <a:ext cx="638628" cy="766354"/>
          </a:xfrm>
          <a:prstGeom prst="rect">
            <a:avLst/>
          </a:prstGeom>
        </p:spPr>
      </p:pic>
      <p:sp>
        <p:nvSpPr>
          <p:cNvPr id="17" name="Ondertitel 2">
            <a:extLst>
              <a:ext uri="{FF2B5EF4-FFF2-40B4-BE49-F238E27FC236}">
                <a16:creationId xmlns:a16="http://schemas.microsoft.com/office/drawing/2014/main" id="{79BAF427-822F-9348-B0EE-968FADB3A5F3}"/>
              </a:ext>
            </a:extLst>
          </p:cNvPr>
          <p:cNvSpPr txBox="1">
            <a:spLocks/>
          </p:cNvSpPr>
          <p:nvPr/>
        </p:nvSpPr>
        <p:spPr>
          <a:xfrm>
            <a:off x="270933" y="412231"/>
            <a:ext cx="1091966" cy="535531"/>
          </a:xfrm>
          <a:prstGeom prst="rect">
            <a:avLst/>
          </a:prstGeom>
          <a:ln w="28575" cap="flat">
            <a:noFill/>
            <a:bevel/>
          </a:ln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Titel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BF90BB81-EA48-6F46-ACDF-D56F883FE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2" y="1026368"/>
            <a:ext cx="8060267" cy="3373359"/>
          </a:xfr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dirty="0" err="1">
                <a:solidFill>
                  <a:schemeClr val="bg1"/>
                </a:solidFill>
              </a:rPr>
              <a:t>Sed</a:t>
            </a:r>
            <a:r>
              <a:rPr lang="nl-NL" sz="1800" dirty="0">
                <a:solidFill>
                  <a:schemeClr val="bg1"/>
                </a:solidFill>
              </a:rPr>
              <a:t> ut </a:t>
            </a:r>
            <a:r>
              <a:rPr lang="nl-NL" sz="1800" dirty="0" err="1">
                <a:solidFill>
                  <a:schemeClr val="bg1"/>
                </a:solidFill>
              </a:rPr>
              <a:t>perspiciatis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unde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omnis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iste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natus</a:t>
            </a:r>
            <a:r>
              <a:rPr lang="nl-NL" sz="1800" dirty="0">
                <a:solidFill>
                  <a:schemeClr val="bg1"/>
                </a:solidFill>
              </a:rPr>
              <a:t> error </a:t>
            </a:r>
            <a:r>
              <a:rPr lang="nl-NL" sz="1800" dirty="0" err="1">
                <a:solidFill>
                  <a:schemeClr val="bg1"/>
                </a:solidFill>
              </a:rPr>
              <a:t>sit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voluptatem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accusantium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doloremque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laudantium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totam</a:t>
            </a:r>
            <a:r>
              <a:rPr lang="nl-NL" sz="1800" dirty="0">
                <a:solidFill>
                  <a:schemeClr val="bg1"/>
                </a:solidFill>
              </a:rPr>
              <a:t> rem </a:t>
            </a:r>
            <a:r>
              <a:rPr lang="nl-NL" sz="1800" dirty="0" err="1">
                <a:solidFill>
                  <a:schemeClr val="bg1"/>
                </a:solidFill>
              </a:rPr>
              <a:t>aperiam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eaque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ipsa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quae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ab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illo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inventore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veritatis</a:t>
            </a:r>
            <a:r>
              <a:rPr lang="nl-NL" sz="1800" dirty="0">
                <a:solidFill>
                  <a:schemeClr val="bg1"/>
                </a:solidFill>
              </a:rPr>
              <a:t> et quasi </a:t>
            </a:r>
            <a:r>
              <a:rPr lang="nl-NL" sz="1800" dirty="0" err="1">
                <a:solidFill>
                  <a:schemeClr val="bg1"/>
                </a:solidFill>
              </a:rPr>
              <a:t>architecto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beatae</a:t>
            </a:r>
            <a:r>
              <a:rPr lang="nl-NL" sz="1800" dirty="0">
                <a:solidFill>
                  <a:schemeClr val="bg1"/>
                </a:solidFill>
              </a:rPr>
              <a:t> vitae </a:t>
            </a:r>
            <a:r>
              <a:rPr lang="nl-NL" sz="1800" dirty="0" err="1">
                <a:solidFill>
                  <a:schemeClr val="bg1"/>
                </a:solidFill>
              </a:rPr>
              <a:t>dicta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sunt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explicabo</a:t>
            </a:r>
            <a:r>
              <a:rPr lang="nl-NL" sz="1800" dirty="0">
                <a:solidFill>
                  <a:schemeClr val="bg1"/>
                </a:solidFill>
              </a:rPr>
              <a:t>. Nemo </a:t>
            </a:r>
            <a:r>
              <a:rPr lang="nl-NL" sz="1800" dirty="0" err="1">
                <a:solidFill>
                  <a:schemeClr val="bg1"/>
                </a:solidFill>
              </a:rPr>
              <a:t>enim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ipsam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quia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voluptas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sit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aspernatur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aut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odit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aut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fugit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sed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quia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consequuntur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magni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dolores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eos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qui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ratione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voluptatem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sequi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nesciunt</a:t>
            </a:r>
            <a:r>
              <a:rPr lang="nl-NL" sz="1800" dirty="0">
                <a:solidFill>
                  <a:schemeClr val="bg1"/>
                </a:solidFill>
              </a:rPr>
              <a:t>. </a:t>
            </a:r>
            <a:r>
              <a:rPr lang="nl-NL" sz="1800" dirty="0" err="1">
                <a:solidFill>
                  <a:schemeClr val="bg1"/>
                </a:solidFill>
              </a:rPr>
              <a:t>Neque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porro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quisquam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est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qui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dolorem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ipsum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quia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dolor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sit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amet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consectetur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adipisci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velit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sed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quia</a:t>
            </a:r>
            <a:r>
              <a:rPr lang="nl-NL" sz="1800" dirty="0">
                <a:solidFill>
                  <a:schemeClr val="bg1"/>
                </a:solidFill>
              </a:rPr>
              <a:t> non </a:t>
            </a:r>
            <a:r>
              <a:rPr lang="nl-NL" sz="1800" dirty="0" err="1">
                <a:solidFill>
                  <a:schemeClr val="bg1"/>
                </a:solidFill>
              </a:rPr>
              <a:t>numquam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eius</a:t>
            </a:r>
            <a:r>
              <a:rPr lang="nl-NL" sz="1800" dirty="0">
                <a:solidFill>
                  <a:schemeClr val="bg1"/>
                </a:solidFill>
              </a:rPr>
              <a:t> modi tempora </a:t>
            </a:r>
            <a:r>
              <a:rPr lang="nl-NL" sz="1800" dirty="0" err="1">
                <a:solidFill>
                  <a:schemeClr val="bg1"/>
                </a:solidFill>
              </a:rPr>
              <a:t>incidunt</a:t>
            </a:r>
            <a:r>
              <a:rPr lang="nl-NL" sz="1800" dirty="0">
                <a:solidFill>
                  <a:schemeClr val="bg1"/>
                </a:solidFill>
              </a:rPr>
              <a:t> ut </a:t>
            </a:r>
            <a:r>
              <a:rPr lang="nl-NL" sz="1800" dirty="0" err="1">
                <a:solidFill>
                  <a:schemeClr val="bg1"/>
                </a:solidFill>
              </a:rPr>
              <a:t>labore</a:t>
            </a:r>
            <a:r>
              <a:rPr lang="nl-NL" sz="1800" dirty="0">
                <a:solidFill>
                  <a:schemeClr val="bg1"/>
                </a:solidFill>
              </a:rPr>
              <a:t> et </a:t>
            </a:r>
            <a:r>
              <a:rPr lang="nl-NL" sz="1800" dirty="0" err="1">
                <a:solidFill>
                  <a:schemeClr val="bg1"/>
                </a:solidFill>
              </a:rPr>
              <a:t>dolore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magnam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aliquam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quaerat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voluptatem</a:t>
            </a:r>
            <a:r>
              <a:rPr lang="nl-NL" sz="1800" dirty="0">
                <a:solidFill>
                  <a:schemeClr val="bg1"/>
                </a:solidFill>
              </a:rPr>
              <a:t>. Ut </a:t>
            </a:r>
            <a:r>
              <a:rPr lang="nl-NL" sz="1800" dirty="0" err="1">
                <a:solidFill>
                  <a:schemeClr val="bg1"/>
                </a:solidFill>
              </a:rPr>
              <a:t>enim</a:t>
            </a:r>
            <a:r>
              <a:rPr lang="nl-NL" sz="1800" dirty="0">
                <a:solidFill>
                  <a:schemeClr val="bg1"/>
                </a:solidFill>
              </a:rPr>
              <a:t> ad minima </a:t>
            </a:r>
            <a:r>
              <a:rPr lang="nl-NL" sz="1800" dirty="0" err="1">
                <a:solidFill>
                  <a:schemeClr val="bg1"/>
                </a:solidFill>
              </a:rPr>
              <a:t>veniam</a:t>
            </a:r>
            <a:r>
              <a:rPr lang="nl-NL" sz="1800" dirty="0">
                <a:solidFill>
                  <a:schemeClr val="bg1"/>
                </a:solidFill>
              </a:rPr>
              <a:t>.</a:t>
            </a:r>
            <a:endParaRPr lang="nl-N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1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70903D1-3603-4473-98DA-E69CFD97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0578"/>
            <a:ext cx="12206288" cy="8130898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AD7F953-7BAA-1C4B-BE50-B207BDE21CD2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AA427F28-EBC9-5E45-9E10-C878EF9BCE8B}"/>
              </a:ext>
            </a:extLst>
          </p:cNvPr>
          <p:cNvSpPr/>
          <p:nvPr/>
        </p:nvSpPr>
        <p:spPr>
          <a:xfrm>
            <a:off x="-34962" y="-894646"/>
            <a:ext cx="12206288" cy="8137525"/>
          </a:xfrm>
          <a:prstGeom prst="rect">
            <a:avLst/>
          </a:prstGeom>
          <a:gradFill>
            <a:gsLst>
              <a:gs pos="0">
                <a:srgbClr val="005D9F">
                  <a:alpha val="85000"/>
                </a:srgbClr>
              </a:gs>
              <a:gs pos="100000">
                <a:srgbClr val="0075C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7697EF5-7031-EB41-A442-22E21B657F2B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5673EC0-FA3D-904D-944A-ACD24711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1" y="5977925"/>
            <a:ext cx="638628" cy="766354"/>
          </a:xfrm>
          <a:prstGeom prst="rect">
            <a:avLst/>
          </a:prstGeom>
        </p:spPr>
      </p:pic>
      <p:sp>
        <p:nvSpPr>
          <p:cNvPr id="17" name="Ondertitel 2">
            <a:extLst>
              <a:ext uri="{FF2B5EF4-FFF2-40B4-BE49-F238E27FC236}">
                <a16:creationId xmlns:a16="http://schemas.microsoft.com/office/drawing/2014/main" id="{79BAF427-822F-9348-B0EE-968FADB3A5F3}"/>
              </a:ext>
            </a:extLst>
          </p:cNvPr>
          <p:cNvSpPr txBox="1">
            <a:spLocks/>
          </p:cNvSpPr>
          <p:nvPr/>
        </p:nvSpPr>
        <p:spPr>
          <a:xfrm>
            <a:off x="174171" y="5460334"/>
            <a:ext cx="1550424" cy="535531"/>
          </a:xfrm>
          <a:prstGeom prst="rect">
            <a:avLst/>
          </a:prstGeom>
          <a:ln w="28575" cap="flat">
            <a:noFill/>
            <a:bevel/>
          </a:ln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Titel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BF90BB81-EA48-6F46-ACDF-D56F883FE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3" y="5995865"/>
            <a:ext cx="8060267" cy="369332"/>
          </a:xfrm>
        </p:spPr>
        <p:txBody>
          <a:bodyPr wrap="square" anchor="b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</a:rPr>
              <a:t>“</a:t>
            </a:r>
            <a:r>
              <a:rPr lang="nl-NL" sz="1800" dirty="0" err="1">
                <a:solidFill>
                  <a:schemeClr val="bg1"/>
                </a:solidFill>
              </a:rPr>
              <a:t>Sed</a:t>
            </a:r>
            <a:r>
              <a:rPr lang="nl-NL" sz="1800" dirty="0">
                <a:solidFill>
                  <a:schemeClr val="bg1"/>
                </a:solidFill>
              </a:rPr>
              <a:t> ut </a:t>
            </a:r>
            <a:r>
              <a:rPr lang="nl-NL" sz="1800" dirty="0" err="1">
                <a:solidFill>
                  <a:schemeClr val="bg1"/>
                </a:solidFill>
              </a:rPr>
              <a:t>perspiciatis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unde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omnis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iste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natus</a:t>
            </a:r>
            <a:r>
              <a:rPr lang="nl-NL" sz="1800" dirty="0">
                <a:solidFill>
                  <a:schemeClr val="bg1"/>
                </a:solidFill>
              </a:rPr>
              <a:t> error </a:t>
            </a:r>
            <a:r>
              <a:rPr lang="nl-NL" sz="1800" dirty="0" err="1">
                <a:solidFill>
                  <a:schemeClr val="bg1"/>
                </a:solidFill>
              </a:rPr>
              <a:t>sit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voluptatem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accusantium</a:t>
            </a:r>
            <a:r>
              <a:rPr lang="nl-NL" sz="1800" dirty="0">
                <a:solidFill>
                  <a:schemeClr val="bg1"/>
                </a:solidFill>
              </a:rPr>
              <a:t> ”</a:t>
            </a:r>
            <a:endParaRPr lang="nl-N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8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6B148AB-05BB-14BD-543B-20F8BFFB1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32" y="-11877"/>
            <a:ext cx="10425272" cy="6944521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F304117C-0CF9-B74B-8FBE-916D75C37894}"/>
              </a:ext>
            </a:extLst>
          </p:cNvPr>
          <p:cNvSpPr/>
          <p:nvPr/>
        </p:nvSpPr>
        <p:spPr>
          <a:xfrm>
            <a:off x="-14289" y="-11877"/>
            <a:ext cx="8662343" cy="6944522"/>
          </a:xfrm>
          <a:prstGeom prst="rect">
            <a:avLst/>
          </a:prstGeom>
          <a:gradFill>
            <a:gsLst>
              <a:gs pos="0">
                <a:srgbClr val="005D9F"/>
              </a:gs>
              <a:gs pos="100000">
                <a:srgbClr val="0075C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AD7F953-7BAA-1C4B-BE50-B207BDE21CD2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7697EF5-7031-EB41-A442-22E21B657F2B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5673EC0-FA3D-904D-944A-ACD24711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1" y="5977925"/>
            <a:ext cx="638628" cy="766354"/>
          </a:xfrm>
          <a:prstGeom prst="rect">
            <a:avLst/>
          </a:prstGeom>
        </p:spPr>
      </p:pic>
      <p:sp>
        <p:nvSpPr>
          <p:cNvPr id="17" name="Ondertitel 2">
            <a:extLst>
              <a:ext uri="{FF2B5EF4-FFF2-40B4-BE49-F238E27FC236}">
                <a16:creationId xmlns:a16="http://schemas.microsoft.com/office/drawing/2014/main" id="{79BAF427-822F-9348-B0EE-968FADB3A5F3}"/>
              </a:ext>
            </a:extLst>
          </p:cNvPr>
          <p:cNvSpPr txBox="1">
            <a:spLocks/>
          </p:cNvSpPr>
          <p:nvPr/>
        </p:nvSpPr>
        <p:spPr>
          <a:xfrm>
            <a:off x="270933" y="412231"/>
            <a:ext cx="1091966" cy="535531"/>
          </a:xfrm>
          <a:prstGeom prst="rect">
            <a:avLst/>
          </a:prstGeom>
          <a:ln w="28575" cap="flat">
            <a:noFill/>
            <a:bevel/>
          </a:ln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Titel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BF90BB81-EA48-6F46-ACDF-D56F883FE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2" y="1026368"/>
            <a:ext cx="8060267" cy="3787575"/>
          </a:xfr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perspiciatis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omnis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error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accusantium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doloremque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laudantium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aperiam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eaque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inventore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veritatis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quasi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beatae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vitae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dicta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explicabo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Nemo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aspernatur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fugit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consequuntur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eos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nesciunt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porro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quisquam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numquam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eius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modi tempora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incidunt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quaerat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minima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nl-NL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1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B27F08-E12B-1080-1B30-19092635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1024" y="5"/>
            <a:ext cx="10295377" cy="6857995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F304117C-0CF9-B74B-8FBE-916D75C37894}"/>
              </a:ext>
            </a:extLst>
          </p:cNvPr>
          <p:cNvSpPr/>
          <p:nvPr/>
        </p:nvSpPr>
        <p:spPr>
          <a:xfrm>
            <a:off x="3790066" y="0"/>
            <a:ext cx="8662343" cy="6857996"/>
          </a:xfrm>
          <a:prstGeom prst="rect">
            <a:avLst/>
          </a:prstGeom>
          <a:gradFill>
            <a:gsLst>
              <a:gs pos="0">
                <a:srgbClr val="005D9F"/>
              </a:gs>
              <a:gs pos="100000">
                <a:srgbClr val="0075C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AD7F953-7BAA-1C4B-BE50-B207BDE21CD2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7697EF5-7031-EB41-A442-22E21B657F2B}"/>
              </a:ext>
            </a:extLst>
          </p:cNvPr>
          <p:cNvCxnSpPr>
            <a:cxnSpLocks/>
          </p:cNvCxnSpPr>
          <p:nvPr/>
        </p:nvCxnSpPr>
        <p:spPr>
          <a:xfrm flipH="1">
            <a:off x="270933" y="6445768"/>
            <a:ext cx="11594499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5673EC0-FA3D-904D-944A-ACD24711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1" y="5977925"/>
            <a:ext cx="638628" cy="766354"/>
          </a:xfrm>
          <a:prstGeom prst="rect">
            <a:avLst/>
          </a:prstGeom>
        </p:spPr>
      </p:pic>
      <p:sp>
        <p:nvSpPr>
          <p:cNvPr id="17" name="Ondertitel 2">
            <a:extLst>
              <a:ext uri="{FF2B5EF4-FFF2-40B4-BE49-F238E27FC236}">
                <a16:creationId xmlns:a16="http://schemas.microsoft.com/office/drawing/2014/main" id="{79BAF427-822F-9348-B0EE-968FADB3A5F3}"/>
              </a:ext>
            </a:extLst>
          </p:cNvPr>
          <p:cNvSpPr txBox="1">
            <a:spLocks/>
          </p:cNvSpPr>
          <p:nvPr/>
        </p:nvSpPr>
        <p:spPr>
          <a:xfrm>
            <a:off x="4075288" y="424108"/>
            <a:ext cx="1257075" cy="535531"/>
          </a:xfrm>
          <a:prstGeom prst="rect">
            <a:avLst/>
          </a:prstGeom>
          <a:ln w="28575" cap="flat">
            <a:noFill/>
            <a:bevel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Titel</a:t>
            </a:r>
          </a:p>
        </p:txBody>
      </p:sp>
      <p:sp>
        <p:nvSpPr>
          <p:cNvPr id="18" name="Ondertitel 2">
            <a:extLst>
              <a:ext uri="{FF2B5EF4-FFF2-40B4-BE49-F238E27FC236}">
                <a16:creationId xmlns:a16="http://schemas.microsoft.com/office/drawing/2014/main" id="{BF90BB81-EA48-6F46-ACDF-D56F883FE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5287" y="1038245"/>
            <a:ext cx="8060267" cy="3787575"/>
          </a:xfr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perspiciatis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omnis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error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accusantium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doloremque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laudantium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aperiam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eaque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inventore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veritatis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quasi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beatae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vitae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dicta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explicabo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Nemo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aspernatur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fugit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consequuntur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eos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nesciunt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porro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quisquam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quia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numquam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eius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modi tempora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incidunt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quaerat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voluptatem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minima </a:t>
            </a:r>
            <a:r>
              <a:rPr lang="nl-NL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nl-NL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nl-NL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288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327</Words>
  <Application>Microsoft Macintosh PowerPoint</Application>
  <PresentationFormat>Breedbeeld</PresentationFormat>
  <Paragraphs>15</Paragraphs>
  <Slides>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Open Sans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niels bosman</cp:lastModifiedBy>
  <cp:revision>19</cp:revision>
  <dcterms:created xsi:type="dcterms:W3CDTF">2020-06-06T12:33:03Z</dcterms:created>
  <dcterms:modified xsi:type="dcterms:W3CDTF">2024-01-20T08:39:43Z</dcterms:modified>
</cp:coreProperties>
</file>